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68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imsi Seeniorid" userId="167a904d306b802f" providerId="LiveId" clId="{79524FD2-45CD-45A2-AA53-927A7A6764EB}"/>
    <pc:docChg chg="modSld">
      <pc:chgData name="Viimsi Seeniorid" userId="167a904d306b802f" providerId="LiveId" clId="{79524FD2-45CD-45A2-AA53-927A7A6764EB}" dt="2025-03-12T10:28:59.520" v="20" actId="255"/>
      <pc:docMkLst>
        <pc:docMk/>
      </pc:docMkLst>
      <pc:sldChg chg="modSp mod">
        <pc:chgData name="Viimsi Seeniorid" userId="167a904d306b802f" providerId="LiveId" clId="{79524FD2-45CD-45A2-AA53-927A7A6764EB}" dt="2025-03-12T10:28:59.520" v="20" actId="255"/>
        <pc:sldMkLst>
          <pc:docMk/>
          <pc:sldMk cId="599259508" sldId="256"/>
        </pc:sldMkLst>
        <pc:spChg chg="mod">
          <ac:chgData name="Viimsi Seeniorid" userId="167a904d306b802f" providerId="LiveId" clId="{79524FD2-45CD-45A2-AA53-927A7A6764EB}" dt="2025-03-12T10:28:59.520" v="20" actId="255"/>
          <ac:spMkLst>
            <pc:docMk/>
            <pc:sldMk cId="599259508" sldId="256"/>
            <ac:spMk id="3" creationId="{F002D7B9-2F26-42E1-4CA1-8459FDE4C376}"/>
          </ac:spMkLst>
        </pc:spChg>
      </pc:sldChg>
    </pc:docChg>
  </pc:docChgLst>
  <pc:docChgLst>
    <pc:chgData name="Viimsi Seeniorid" userId="167a904d306b802f" providerId="LiveId" clId="{892D35A2-9874-4A28-9D4F-068772C5496C}"/>
    <pc:docChg chg="modSld">
      <pc:chgData name="Viimsi Seeniorid" userId="167a904d306b802f" providerId="LiveId" clId="{892D35A2-9874-4A28-9D4F-068772C5496C}" dt="2025-03-18T13:46:10.526" v="64" actId="20577"/>
      <pc:docMkLst>
        <pc:docMk/>
      </pc:docMkLst>
      <pc:sldChg chg="modSp mod">
        <pc:chgData name="Viimsi Seeniorid" userId="167a904d306b802f" providerId="LiveId" clId="{892D35A2-9874-4A28-9D4F-068772C5496C}" dt="2025-03-18T13:46:10.526" v="64" actId="20577"/>
        <pc:sldMkLst>
          <pc:docMk/>
          <pc:sldMk cId="599259508" sldId="256"/>
        </pc:sldMkLst>
        <pc:spChg chg="mod">
          <ac:chgData name="Viimsi Seeniorid" userId="167a904d306b802f" providerId="LiveId" clId="{892D35A2-9874-4A28-9D4F-068772C5496C}" dt="2025-03-18T13:46:10.526" v="64" actId="20577"/>
          <ac:spMkLst>
            <pc:docMk/>
            <pc:sldMk cId="599259508" sldId="256"/>
            <ac:spMk id="3" creationId="{F002D7B9-2F26-42E1-4CA1-8459FDE4C376}"/>
          </ac:spMkLst>
        </pc:spChg>
        <pc:spChg chg="mod">
          <ac:chgData name="Viimsi Seeniorid" userId="167a904d306b802f" providerId="LiveId" clId="{892D35A2-9874-4A28-9D4F-068772C5496C}" dt="2025-03-18T13:45:47.293" v="63" actId="113"/>
          <ac:spMkLst>
            <pc:docMk/>
            <pc:sldMk cId="599259508" sldId="256"/>
            <ac:spMk id="14" creationId="{416D269E-3CBB-1623-58E7-2EB466D0B4CA}"/>
          </ac:spMkLst>
        </pc:spChg>
        <pc:picChg chg="mod">
          <ac:chgData name="Viimsi Seeniorid" userId="167a904d306b802f" providerId="LiveId" clId="{892D35A2-9874-4A28-9D4F-068772C5496C}" dt="2025-02-22T12:53:45.019" v="2" actId="14100"/>
          <ac:picMkLst>
            <pc:docMk/>
            <pc:sldMk cId="599259508" sldId="256"/>
            <ac:picMk id="12" creationId="{00768DFA-34E3-F5B5-038E-3566D653C108}"/>
          </ac:picMkLst>
        </pc:picChg>
      </pc:sldChg>
    </pc:docChg>
  </pc:docChgLst>
  <pc:docChgLst>
    <pc:chgData name="Viimsi Seeniorid" userId="167a904d306b802f" providerId="LiveId" clId="{8E403E85-5900-42A0-8329-71A622704387}"/>
    <pc:docChg chg="modSld">
      <pc:chgData name="Viimsi Seeniorid" userId="167a904d306b802f" providerId="LiveId" clId="{8E403E85-5900-42A0-8329-71A622704387}" dt="2025-03-10T09:48:24.285" v="1" actId="20577"/>
      <pc:docMkLst>
        <pc:docMk/>
      </pc:docMkLst>
      <pc:sldChg chg="modSp mod">
        <pc:chgData name="Viimsi Seeniorid" userId="167a904d306b802f" providerId="LiveId" clId="{8E403E85-5900-42A0-8329-71A622704387}" dt="2025-03-10T09:48:24.285" v="1" actId="20577"/>
        <pc:sldMkLst>
          <pc:docMk/>
          <pc:sldMk cId="599259508" sldId="256"/>
        </pc:sldMkLst>
        <pc:spChg chg="mod">
          <ac:chgData name="Viimsi Seeniorid" userId="167a904d306b802f" providerId="LiveId" clId="{8E403E85-5900-42A0-8329-71A622704387}" dt="2025-03-10T09:48:24.285" v="1" actId="20577"/>
          <ac:spMkLst>
            <pc:docMk/>
            <pc:sldMk cId="599259508" sldId="256"/>
            <ac:spMk id="3" creationId="{F002D7B9-2F26-42E1-4CA1-8459FDE4C37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F231F-9360-4A90-AB19-FA335B34D6F0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0EB9361E-03B4-404F-8642-156CB65F0DE0}" type="pres">
      <dgm:prSet presAssocID="{5FDF231F-9360-4A90-AB19-FA335B34D6F0}" presName="linearFlow" presStyleCnt="0">
        <dgm:presLayoutVars>
          <dgm:dir/>
          <dgm:resizeHandles val="exact"/>
        </dgm:presLayoutVars>
      </dgm:prSet>
      <dgm:spPr/>
    </dgm:pt>
  </dgm:ptLst>
  <dgm:cxnLst>
    <dgm:cxn modelId="{289113D3-01D0-4179-B59F-AC93845F78A0}" type="presOf" srcId="{5FDF231F-9360-4A90-AB19-FA335B34D6F0}" destId="{0EB9361E-03B4-404F-8642-156CB65F0DE0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46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3/18/2025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1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3/18/2025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25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3/18/2025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28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3/18/2025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6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3/18/2025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72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3/18/2025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3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3/18/2025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3/18/2025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5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3/18/2025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4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3/18/2025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8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3/18/2025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1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Skemaatiline diagramm 19">
            <a:extLst>
              <a:ext uri="{FF2B5EF4-FFF2-40B4-BE49-F238E27FC236}">
                <a16:creationId xmlns:a16="http://schemas.microsoft.com/office/drawing/2014/main" id="{39AFA1E5-0F54-78E7-829D-C07EA3EA8F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2231593"/>
              </p:ext>
            </p:extLst>
          </p:nvPr>
        </p:nvGraphicFramePr>
        <p:xfrm>
          <a:off x="4936432" y="417493"/>
          <a:ext cx="7127324" cy="6024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F002D7B9-2F26-42E1-4CA1-8459FDE4C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572" y="2211417"/>
            <a:ext cx="5084199" cy="4229090"/>
          </a:xfrm>
        </p:spPr>
        <p:txBody>
          <a:bodyPr anchor="t">
            <a:normAutofit/>
          </a:bodyPr>
          <a:lstStyle/>
          <a:p>
            <a:endParaRPr lang="en-GB" sz="2400" b="1">
              <a:solidFill>
                <a:schemeClr val="bg1"/>
              </a:solidFill>
            </a:endParaRPr>
          </a:p>
          <a:p>
            <a:r>
              <a:rPr lang="en-GB" sz="2400" b="1">
                <a:solidFill>
                  <a:schemeClr val="bg1"/>
                </a:solidFill>
              </a:rPr>
              <a:t>26</a:t>
            </a:r>
            <a:r>
              <a:rPr lang="en-GB" sz="2400" b="1" dirty="0">
                <a:solidFill>
                  <a:schemeClr val="bg1"/>
                </a:solidFill>
              </a:rPr>
              <a:t>.</a:t>
            </a:r>
            <a:r>
              <a:rPr lang="et-EE" sz="2400" b="1" dirty="0">
                <a:solidFill>
                  <a:schemeClr val="bg1"/>
                </a:solidFill>
              </a:rPr>
              <a:t> a</a:t>
            </a:r>
            <a:r>
              <a:rPr lang="en-GB" sz="2400" b="1" dirty="0" err="1">
                <a:solidFill>
                  <a:schemeClr val="bg1"/>
                </a:solidFill>
              </a:rPr>
              <a:t>prillil</a:t>
            </a:r>
            <a:r>
              <a:rPr lang="en-GB" sz="2400" b="1" dirty="0">
                <a:solidFill>
                  <a:schemeClr val="bg1"/>
                </a:solidFill>
              </a:rPr>
              <a:t> 2025 </a:t>
            </a:r>
            <a:r>
              <a:rPr lang="en-GB" sz="2400" b="1" dirty="0" err="1">
                <a:solidFill>
                  <a:schemeClr val="bg1"/>
                </a:solidFill>
              </a:rPr>
              <a:t>kell</a:t>
            </a:r>
            <a:r>
              <a:rPr lang="en-GB" sz="2400" b="1" dirty="0">
                <a:solidFill>
                  <a:schemeClr val="bg1"/>
                </a:solidFill>
              </a:rPr>
              <a:t> 12:00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Viimsi  </a:t>
            </a:r>
            <a:r>
              <a:rPr lang="en-GB" sz="2400" b="1" dirty="0" err="1">
                <a:solidFill>
                  <a:schemeClr val="bg1"/>
                </a:solidFill>
              </a:rPr>
              <a:t>Huvikeskuses</a:t>
            </a:r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 err="1">
                <a:solidFill>
                  <a:schemeClr val="bg1"/>
                </a:solidFill>
              </a:rPr>
              <a:t>Nelgi</a:t>
            </a:r>
            <a:r>
              <a:rPr lang="en-GB" sz="2400" b="1" dirty="0">
                <a:solidFill>
                  <a:schemeClr val="bg1"/>
                </a:solidFill>
              </a:rPr>
              <a:t> tee 1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b="1" dirty="0">
                <a:solidFill>
                  <a:schemeClr val="bg1"/>
                </a:solidFill>
              </a:rPr>
              <a:t>VPÜ </a:t>
            </a:r>
            <a:r>
              <a:rPr lang="en-GB" sz="2400" b="1" dirty="0" err="1">
                <a:solidFill>
                  <a:schemeClr val="bg1"/>
                </a:solidFill>
              </a:rPr>
              <a:t>aastaaruande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err="1">
                <a:solidFill>
                  <a:schemeClr val="bg1"/>
                </a:solidFill>
              </a:rPr>
              <a:t>kinnitamine</a:t>
            </a:r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>
                <a:solidFill>
                  <a:schemeClr val="bg1"/>
                </a:solidFill>
              </a:rPr>
              <a:t>VPÜ </a:t>
            </a:r>
            <a:r>
              <a:rPr lang="en-GB" sz="2400" b="1" dirty="0" err="1">
                <a:solidFill>
                  <a:schemeClr val="bg1"/>
                </a:solidFill>
              </a:rPr>
              <a:t>juhtorganite</a:t>
            </a:r>
            <a:r>
              <a:rPr lang="en-GB" sz="2400" b="1" dirty="0">
                <a:solidFill>
                  <a:schemeClr val="bg1"/>
                </a:solidFill>
              </a:rPr>
              <a:t>  </a:t>
            </a:r>
            <a:r>
              <a:rPr lang="en-GB" sz="2400" b="1" dirty="0" err="1">
                <a:solidFill>
                  <a:schemeClr val="bg1"/>
                </a:solidFill>
              </a:rPr>
              <a:t>valimine</a:t>
            </a:r>
            <a:endParaRPr lang="en-GB" sz="2400" b="1" dirty="0">
              <a:solidFill>
                <a:schemeClr val="bg1"/>
              </a:solidFill>
            </a:endParaRPr>
          </a:p>
          <a:p>
            <a:endParaRPr lang="en-GB" dirty="0"/>
          </a:p>
          <a:p>
            <a:r>
              <a:rPr lang="en-GB" sz="2400" b="1" dirty="0" err="1">
                <a:solidFill>
                  <a:schemeClr val="bg1"/>
                </a:solidFill>
              </a:rPr>
              <a:t>Esineb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err="1">
                <a:solidFill>
                  <a:schemeClr val="bg1"/>
                </a:solidFill>
              </a:rPr>
              <a:t>Jõelähtme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en-GB" sz="2400" b="1" dirty="0" err="1">
                <a:solidFill>
                  <a:schemeClr val="bg1"/>
                </a:solidFill>
              </a:rPr>
              <a:t>segakoor</a:t>
            </a:r>
            <a:endParaRPr lang="en-GB" sz="2400" b="1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4" name="Pealkiri 13">
            <a:extLst>
              <a:ext uri="{FF2B5EF4-FFF2-40B4-BE49-F238E27FC236}">
                <a16:creationId xmlns:a16="http://schemas.microsoft.com/office/drawing/2014/main" id="{416D269E-3CBB-1623-58E7-2EB466D0B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11" y="76798"/>
            <a:ext cx="5950639" cy="213359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sz="3600" b="1" dirty="0">
                <a:solidFill>
                  <a:schemeClr val="bg1"/>
                </a:solidFill>
              </a:rPr>
              <a:t>Viimsi </a:t>
            </a:r>
            <a:r>
              <a:rPr lang="en-GB" sz="3600" b="1" dirty="0" err="1">
                <a:solidFill>
                  <a:schemeClr val="bg1"/>
                </a:solidFill>
              </a:rPr>
              <a:t>Pensionäride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Ühenduse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sz="6700" b="1" dirty="0">
                <a:solidFill>
                  <a:schemeClr val="bg1"/>
                </a:solidFill>
              </a:rPr>
              <a:t>ÜLDKOOSOLEK</a:t>
            </a:r>
            <a:endParaRPr lang="et-EE" b="1" dirty="0">
              <a:solidFill>
                <a:srgbClr val="FFFF00"/>
              </a:solidFill>
            </a:endParaRPr>
          </a:p>
        </p:txBody>
      </p:sp>
      <p:sp>
        <p:nvSpPr>
          <p:cNvPr id="15" name="Ristkülik: ümarnurkne 14">
            <a:extLst>
              <a:ext uri="{FF2B5EF4-FFF2-40B4-BE49-F238E27FC236}">
                <a16:creationId xmlns:a16="http://schemas.microsoft.com/office/drawing/2014/main" id="{F97396E1-6816-1524-A1B5-297D6290E8D7}"/>
              </a:ext>
            </a:extLst>
          </p:cNvPr>
          <p:cNvSpPr/>
          <p:nvPr/>
        </p:nvSpPr>
        <p:spPr>
          <a:xfrm>
            <a:off x="11518900" y="5794513"/>
            <a:ext cx="673100" cy="1063487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12" name="Pilt 11" descr="Pilt, millel on kujutatud lind, puu, õues, ürgne loodus&#10;&#10;Tehisintellekti genereeritud sisu võib olla ebatõene.">
            <a:extLst>
              <a:ext uri="{FF2B5EF4-FFF2-40B4-BE49-F238E27FC236}">
                <a16:creationId xmlns:a16="http://schemas.microsoft.com/office/drawing/2014/main" id="{00768DFA-34E3-F5B5-038E-3566D653C1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0"/>
            <a:ext cx="7280909" cy="687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59508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LightSeedLeftStep">
      <a:dk1>
        <a:srgbClr val="000000"/>
      </a:dk1>
      <a:lt1>
        <a:srgbClr val="FFFFFF"/>
      </a:lt1>
      <a:dk2>
        <a:srgbClr val="3C2441"/>
      </a:dk2>
      <a:lt2>
        <a:srgbClr val="E2E5E8"/>
      </a:lt2>
      <a:accent1>
        <a:srgbClr val="C49B6D"/>
      </a:accent1>
      <a:accent2>
        <a:srgbClr val="C67B72"/>
      </a:accent2>
      <a:accent3>
        <a:srgbClr val="D18CA1"/>
      </a:accent3>
      <a:accent4>
        <a:srgbClr val="C672B0"/>
      </a:accent4>
      <a:accent5>
        <a:srgbClr val="C78CD1"/>
      </a:accent5>
      <a:accent6>
        <a:srgbClr val="9772C6"/>
      </a:accent6>
      <a:hlink>
        <a:srgbClr val="6184AA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26</Words>
  <Application>Microsoft Office PowerPoint</Application>
  <PresentationFormat>Laiekraan</PresentationFormat>
  <Paragraphs>10</Paragraphs>
  <Slides>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Sitka Banner</vt:lpstr>
      <vt:lpstr>HeadlinesVTI</vt:lpstr>
      <vt:lpstr>Viimsi Pensionäride Ühenduse  ÜLDKOOSOLEK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VPÜ sügispidu</dc:title>
  <dc:creator>JakoTest</dc:creator>
  <cp:lastModifiedBy>Viimsi Seeniorid</cp:lastModifiedBy>
  <cp:revision>8</cp:revision>
  <dcterms:created xsi:type="dcterms:W3CDTF">2023-09-15T08:21:11Z</dcterms:created>
  <dcterms:modified xsi:type="dcterms:W3CDTF">2025-03-18T13:47:01Z</dcterms:modified>
</cp:coreProperties>
</file>