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68" y="2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imsi Seeniorid" userId="167a904d306b802f" providerId="LiveId" clId="{79524FD2-45CD-45A2-AA53-927A7A6764EB}"/>
    <pc:docChg chg="modSld">
      <pc:chgData name="Viimsi Seeniorid" userId="167a904d306b802f" providerId="LiveId" clId="{79524FD2-45CD-45A2-AA53-927A7A6764EB}" dt="2025-03-12T10:28:59.520" v="20" actId="255"/>
      <pc:docMkLst>
        <pc:docMk/>
      </pc:docMkLst>
      <pc:sldChg chg="modSp mod">
        <pc:chgData name="Viimsi Seeniorid" userId="167a904d306b802f" providerId="LiveId" clId="{79524FD2-45CD-45A2-AA53-927A7A6764EB}" dt="2025-03-12T10:28:59.520" v="20" actId="255"/>
        <pc:sldMkLst>
          <pc:docMk/>
          <pc:sldMk cId="599259508" sldId="256"/>
        </pc:sldMkLst>
        <pc:spChg chg="mod">
          <ac:chgData name="Viimsi Seeniorid" userId="167a904d306b802f" providerId="LiveId" clId="{79524FD2-45CD-45A2-AA53-927A7A6764EB}" dt="2025-03-12T10:28:59.520" v="20" actId="255"/>
          <ac:spMkLst>
            <pc:docMk/>
            <pc:sldMk cId="599259508" sldId="256"/>
            <ac:spMk id="3" creationId="{F002D7B9-2F26-42E1-4CA1-8459FDE4C376}"/>
          </ac:spMkLst>
        </pc:spChg>
      </pc:sldChg>
    </pc:docChg>
  </pc:docChgLst>
  <pc:docChgLst>
    <pc:chgData name="Viimsi Seeniorid" userId="167a904d306b802f" providerId="LiveId" clId="{892D35A2-9874-4A28-9D4F-068772C5496C}"/>
    <pc:docChg chg="modSld">
      <pc:chgData name="Viimsi Seeniorid" userId="167a904d306b802f" providerId="LiveId" clId="{892D35A2-9874-4A28-9D4F-068772C5496C}" dt="2025-03-18T13:46:10.526" v="64" actId="20577"/>
      <pc:docMkLst>
        <pc:docMk/>
      </pc:docMkLst>
      <pc:sldChg chg="modSp mod">
        <pc:chgData name="Viimsi Seeniorid" userId="167a904d306b802f" providerId="LiveId" clId="{892D35A2-9874-4A28-9D4F-068772C5496C}" dt="2025-03-18T13:46:10.526" v="64" actId="20577"/>
        <pc:sldMkLst>
          <pc:docMk/>
          <pc:sldMk cId="599259508" sldId="256"/>
        </pc:sldMkLst>
        <pc:spChg chg="mod">
          <ac:chgData name="Viimsi Seeniorid" userId="167a904d306b802f" providerId="LiveId" clId="{892D35A2-9874-4A28-9D4F-068772C5496C}" dt="2025-03-18T13:46:10.526" v="64" actId="20577"/>
          <ac:spMkLst>
            <pc:docMk/>
            <pc:sldMk cId="599259508" sldId="256"/>
            <ac:spMk id="3" creationId="{F002D7B9-2F26-42E1-4CA1-8459FDE4C376}"/>
          </ac:spMkLst>
        </pc:spChg>
        <pc:spChg chg="mod">
          <ac:chgData name="Viimsi Seeniorid" userId="167a904d306b802f" providerId="LiveId" clId="{892D35A2-9874-4A28-9D4F-068772C5496C}" dt="2025-03-18T13:45:47.293" v="63" actId="113"/>
          <ac:spMkLst>
            <pc:docMk/>
            <pc:sldMk cId="599259508" sldId="256"/>
            <ac:spMk id="14" creationId="{416D269E-3CBB-1623-58E7-2EB466D0B4CA}"/>
          </ac:spMkLst>
        </pc:spChg>
        <pc:picChg chg="mod">
          <ac:chgData name="Viimsi Seeniorid" userId="167a904d306b802f" providerId="LiveId" clId="{892D35A2-9874-4A28-9D4F-068772C5496C}" dt="2025-02-22T12:53:45.019" v="2" actId="14100"/>
          <ac:picMkLst>
            <pc:docMk/>
            <pc:sldMk cId="599259508" sldId="256"/>
            <ac:picMk id="12" creationId="{00768DFA-34E3-F5B5-038E-3566D653C108}"/>
          </ac:picMkLst>
        </pc:picChg>
      </pc:sldChg>
    </pc:docChg>
  </pc:docChgLst>
  <pc:docChgLst>
    <pc:chgData name="Viimsi Seeniorid" userId="167a904d306b802f" providerId="LiveId" clId="{8E403E85-5900-42A0-8329-71A622704387}"/>
    <pc:docChg chg="modSld">
      <pc:chgData name="Viimsi Seeniorid" userId="167a904d306b802f" providerId="LiveId" clId="{8E403E85-5900-42A0-8329-71A622704387}" dt="2025-03-10T09:48:24.285" v="1" actId="20577"/>
      <pc:docMkLst>
        <pc:docMk/>
      </pc:docMkLst>
      <pc:sldChg chg="modSp mod">
        <pc:chgData name="Viimsi Seeniorid" userId="167a904d306b802f" providerId="LiveId" clId="{8E403E85-5900-42A0-8329-71A622704387}" dt="2025-03-10T09:48:24.285" v="1" actId="20577"/>
        <pc:sldMkLst>
          <pc:docMk/>
          <pc:sldMk cId="599259508" sldId="256"/>
        </pc:sldMkLst>
        <pc:spChg chg="mod">
          <ac:chgData name="Viimsi Seeniorid" userId="167a904d306b802f" providerId="LiveId" clId="{8E403E85-5900-42A0-8329-71A622704387}" dt="2025-03-10T09:48:24.285" v="1" actId="20577"/>
          <ac:spMkLst>
            <pc:docMk/>
            <pc:sldMk cId="599259508" sldId="256"/>
            <ac:spMk id="3" creationId="{F002D7B9-2F26-42E1-4CA1-8459FDE4C376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DF231F-9360-4A90-AB19-FA335B34D6F0}" type="doc">
      <dgm:prSet loTypeId="urn:microsoft.com/office/officeart/2005/8/layout/vList3" loCatId="picture" qsTypeId="urn:microsoft.com/office/officeart/2005/8/quickstyle/simple1" qsCatId="simple" csTypeId="urn:microsoft.com/office/officeart/2005/8/colors/accent1_2" csCatId="accent1" phldr="1"/>
      <dgm:spPr/>
    </dgm:pt>
    <dgm:pt modelId="{0EB9361E-03B4-404F-8642-156CB65F0DE0}" type="pres">
      <dgm:prSet presAssocID="{5FDF231F-9360-4A90-AB19-FA335B34D6F0}" presName="linearFlow" presStyleCnt="0">
        <dgm:presLayoutVars>
          <dgm:dir/>
          <dgm:resizeHandles val="exact"/>
        </dgm:presLayoutVars>
      </dgm:prSet>
      <dgm:spPr/>
    </dgm:pt>
  </dgm:ptLst>
  <dgm:cxnLst>
    <dgm:cxn modelId="{289113D3-01D0-4179-B59F-AC93845F78A0}" type="presOf" srcId="{5FDF231F-9360-4A90-AB19-FA335B34D6F0}" destId="{0EB9361E-03B4-404F-8642-156CB65F0DE0}" srcOrd="0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title="Page Number Shape">
            <a:extLst>
              <a:ext uri="{FF2B5EF4-FFF2-40B4-BE49-F238E27FC236}">
                <a16:creationId xmlns:a16="http://schemas.microsoft.com/office/drawing/2014/main" id="{DD4C4B28-6B4B-4445-8535-F516D74E4AA9}"/>
              </a:ext>
            </a:extLst>
          </p:cNvPr>
          <p:cNvSpPr/>
          <p:nvPr/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2" name="Straight Connector 11" title="Verticle Rule Line">
            <a:extLst>
              <a:ext uri="{FF2B5EF4-FFF2-40B4-BE49-F238E27FC236}">
                <a16:creationId xmlns:a16="http://schemas.microsoft.com/office/drawing/2014/main" id="{0CB1C732-7193-4253-8746-850D090A6B4E}"/>
              </a:ext>
            </a:extLst>
          </p:cNvPr>
          <p:cNvCxnSpPr>
            <a:cxnSpLocks/>
          </p:cNvCxnSpPr>
          <p:nvPr/>
        </p:nvCxnSpPr>
        <p:spPr>
          <a:xfrm>
            <a:off x="758952" y="1280160"/>
            <a:ext cx="0" cy="557784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F03AA199-952B-427F-A5BE-B97D25FD07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992" y="1143000"/>
            <a:ext cx="6720840" cy="3730752"/>
          </a:xfrm>
        </p:spPr>
        <p:txBody>
          <a:bodyPr anchor="t">
            <a:normAutofit/>
          </a:bodyPr>
          <a:lstStyle>
            <a:lvl1pPr algn="l"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1AA393-A876-475F-A05B-1CCAB6C1F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8992" y="5010912"/>
            <a:ext cx="6720840" cy="704088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95621-D631-4F31-AEEF-C8574E50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6356" y="6007608"/>
            <a:ext cx="3143643" cy="365125"/>
          </a:xfrm>
        </p:spPr>
        <p:txBody>
          <a:bodyPr/>
          <a:lstStyle/>
          <a:p>
            <a:fld id="{53BEF823-48A5-43FC-BE03-E79964288B41}" type="datetimeFigureOut">
              <a:rPr lang="en-US" smtClean="0"/>
              <a:t>3/18/2025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EE125-77AD-4E23-AFB7-C5CFDEACA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991" y="6007608"/>
            <a:ext cx="672083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69682-B530-4F52-87B9-39464A093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6461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59FCF-ACDF-495D-ACFA-15FCAC9EA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3786E3-AB17-427E-8EF8-7FCB671A1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33B4E9-7A16-448C-8BE6-B14941A34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3/18/2025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9212F5-5835-49FF-836F-5E3008A0E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9D492B-E5EE-4D24-A087-57D739CFA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21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31E395-94BD-4E79-8E42-9CD4EB33CA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5542" y="758952"/>
            <a:ext cx="2954458" cy="49860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AA8A4-66BC-4E80-ABE3-F533F82B8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8952" y="758952"/>
            <a:ext cx="7407586" cy="49860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A4EA6-6A1A-48ED-9D79-A438561C7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3/18/2025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49B2BA-9250-4EBF-8820-10BDA5C1C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914475-55F3-4C46-BAE2-E4D93E9E3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254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351BD-5252-4168-A69E-C6864AE29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48EEE-19C9-493B-836D-73B9E4A0B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FA6BFE-11ED-4FB4-9F65-508B5B0F0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3/18/2025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0F536E-BEFF-4E0D-B4EC-39DE28C67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EE02AF-6FE1-4972-BD48-A82499AD6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284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452EE-D9FC-4E51-9BFF-141F91923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051" y="2414016"/>
            <a:ext cx="10666949" cy="3099816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E086C4-4949-4E7A-A182-6709496A1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8952" y="1389888"/>
            <a:ext cx="10671048" cy="822960"/>
          </a:xfrm>
        </p:spPr>
        <p:txBody>
          <a:bodyPr anchor="ctr">
            <a:normAutofit/>
          </a:bodyPr>
          <a:lstStyle>
            <a:lvl1pPr marL="0" indent="0">
              <a:buNone/>
              <a:defRPr sz="20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12BC88-6A2B-4851-9568-23A4B74D9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3/18/2025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82CFE5-65C3-4F46-9141-464545594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21B390-4E13-4481-AC02-FF126656C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60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E02F8-47BB-4D30-8EFE-69C9222D9E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84648" y="758952"/>
            <a:ext cx="6245352" cy="2240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844D33-6BF0-4205-A542-8537E3515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4647" y="3273551"/>
            <a:ext cx="6245351" cy="2240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6953A83-D2BE-4015-8D64-BE93DDFE5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3/18/2025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A849E67-05F9-4033-B033-74D6B8C8E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FAAC6AA-CFFB-438F-9327-DDB023E2E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A4960CB-ABA7-4442-AB15-FE444F23C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67236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348291-9C7D-407E-8D07-FA3A323EA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A192D2-8BA6-4A4D-814D-AD37A2A10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90323" y="1377198"/>
            <a:ext cx="6239675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6FD4BC-C948-41C4-BA24-5D26147E1C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84647" y="3319548"/>
            <a:ext cx="6245351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2E359C-F73D-4F1B-9F9A-6D6285671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84646" y="3932372"/>
            <a:ext cx="6245352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76B63AE-38FF-40DD-A543-32DD98E6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C686C0EB-E082-4BAB-99E8-B42F3C28B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3/18/2025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B3CB0152-BA1F-48C7-A66F-3ADB51C94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BD1C21B3-5CF6-415F-8295-EED3DF5CB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735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470D5-4EB9-4410-A8AE-6D85F1923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87FB59-BA77-4864-B9E8-994851250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3/18/2025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6F0BC0B-BA67-455B-B567-1473DF062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CF0BCF3-6FB5-4529-AA6A-A31467351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06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F1315B-6865-4A5A-91C1-B75339038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3/18/2025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36720-08C7-43DE-8EB5-CAB52D0E9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477AF-B012-491C-AE42-22DE1203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752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183AC-72A9-43F5-A1B3-1D7A6A4C7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758951"/>
            <a:ext cx="6245352" cy="475488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045592-52ED-4270-ACBB-BCC528DAC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3" y="3815080"/>
            <a:ext cx="3831336" cy="169875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9A93518-F9B5-418F-9883-BEF8359B0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3/18/2025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7B9FFE7-C4AB-425B-9B56-E412C7221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9231052-EBA8-4781-B28A-2FEA8BE52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DBF9E7-F686-4FA1-9BA5-69BDD014B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301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64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16CF06-B27C-4DC4-981D-38E31997BD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58951"/>
            <a:ext cx="6245352" cy="47548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976E66-2CB3-4F47-97F6-077C42818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2" y="3794760"/>
            <a:ext cx="3831336" cy="171907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1414C9F-CBBD-4D5E-A831-BC0CDFEBC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3/18/2025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F58DC0C8-B580-442D-8DAC-4F0F869B1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1B0D29E8-DFEE-49AB-83AF-85FF25252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EAAF1B-6B6E-4D37-8F57-E403C6371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26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782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 title="Page Number Shape">
            <a:extLst>
              <a:ext uri="{FF2B5EF4-FFF2-40B4-BE49-F238E27FC236}">
                <a16:creationId xmlns:a16="http://schemas.microsoft.com/office/drawing/2014/main" id="{72411438-92A5-42B0-9C54-EA4FB32ACB5E}"/>
              </a:ext>
            </a:extLst>
          </p:cNvPr>
          <p:cNvSpPr/>
          <p:nvPr/>
        </p:nvSpPr>
        <p:spPr bwMode="auto">
          <a:xfrm>
            <a:off x="11784011" y="577880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56E4D8-47B6-4DEC-BD29-B3B6ED4CC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47548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F5D4C-4873-4052-A294-99CCB9421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4754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D62B3-3490-46B4-A10E-33FCE4A1F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16952" y="6007608"/>
            <a:ext cx="3813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r"/>
            <a:fld id="{53BEF823-48A5-43FC-BE03-E79964288B41}" type="datetimeFigureOut">
              <a:rPr lang="en-US" smtClean="0"/>
              <a:pPr algn="r"/>
              <a:t>3/18/2025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4CB1-7D5F-4F52-9F99-7068F5819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007608"/>
            <a:ext cx="383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F9CC9-1431-4569-B2F1-D04814955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86616" y="6007608"/>
            <a:ext cx="411480" cy="365125"/>
          </a:xfrm>
          <a:prstGeom prst="rect">
            <a:avLst/>
          </a:prstGeom>
        </p:spPr>
        <p:txBody>
          <a:bodyPr vert="horz" lIns="45720" tIns="45720" rIns="45720" bIns="45720" rtlCol="0" anchor="ctr"/>
          <a:lstStyle>
            <a:lvl1pPr algn="r">
              <a:defRPr sz="900" b="1">
                <a:solidFill>
                  <a:schemeClr val="bg1"/>
                </a:solidFill>
              </a:defRPr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91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i="1" kern="1200" spc="1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8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Skemaatiline diagramm 19">
            <a:extLst>
              <a:ext uri="{FF2B5EF4-FFF2-40B4-BE49-F238E27FC236}">
                <a16:creationId xmlns:a16="http://schemas.microsoft.com/office/drawing/2014/main" id="{39AFA1E5-0F54-78E7-829D-C07EA3EA8F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02231593"/>
              </p:ext>
            </p:extLst>
          </p:nvPr>
        </p:nvGraphicFramePr>
        <p:xfrm>
          <a:off x="4936432" y="417493"/>
          <a:ext cx="7127324" cy="6024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F002D7B9-2F26-42E1-4CA1-8459FDE4C3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0572" y="2211417"/>
            <a:ext cx="5084199" cy="4229090"/>
          </a:xfrm>
        </p:spPr>
        <p:txBody>
          <a:bodyPr anchor="t">
            <a:normAutofit/>
          </a:bodyPr>
          <a:lstStyle/>
          <a:p>
            <a:endParaRPr lang="en-GB" sz="2400" b="1">
              <a:solidFill>
                <a:schemeClr val="bg1"/>
              </a:solidFill>
            </a:endParaRPr>
          </a:p>
          <a:p>
            <a:r>
              <a:rPr lang="en-GB" sz="2400" b="1">
                <a:solidFill>
                  <a:schemeClr val="bg1"/>
                </a:solidFill>
              </a:rPr>
              <a:t>26</a:t>
            </a:r>
            <a:r>
              <a:rPr lang="en-GB" sz="2400" b="1" dirty="0">
                <a:solidFill>
                  <a:schemeClr val="bg1"/>
                </a:solidFill>
              </a:rPr>
              <a:t>.</a:t>
            </a:r>
            <a:r>
              <a:rPr lang="et-EE" sz="2400" b="1" dirty="0">
                <a:solidFill>
                  <a:schemeClr val="bg1"/>
                </a:solidFill>
              </a:rPr>
              <a:t> a</a:t>
            </a:r>
            <a:r>
              <a:rPr lang="en-GB" sz="2400" b="1" dirty="0" err="1">
                <a:solidFill>
                  <a:schemeClr val="bg1"/>
                </a:solidFill>
              </a:rPr>
              <a:t>prillil</a:t>
            </a:r>
            <a:r>
              <a:rPr lang="en-GB" sz="2400" b="1" dirty="0">
                <a:solidFill>
                  <a:schemeClr val="bg1"/>
                </a:solidFill>
              </a:rPr>
              <a:t> 2025 </a:t>
            </a:r>
            <a:r>
              <a:rPr lang="en-GB" sz="2400" b="1" dirty="0" err="1">
                <a:solidFill>
                  <a:schemeClr val="bg1"/>
                </a:solidFill>
              </a:rPr>
              <a:t>kell</a:t>
            </a:r>
            <a:r>
              <a:rPr lang="en-GB" sz="2400" b="1" dirty="0">
                <a:solidFill>
                  <a:schemeClr val="bg1"/>
                </a:solidFill>
              </a:rPr>
              <a:t> 12:00</a:t>
            </a:r>
          </a:p>
          <a:p>
            <a:r>
              <a:rPr lang="en-GB" sz="2400" b="1" dirty="0">
                <a:solidFill>
                  <a:schemeClr val="bg1"/>
                </a:solidFill>
              </a:rPr>
              <a:t>Viimsi  </a:t>
            </a:r>
            <a:r>
              <a:rPr lang="en-GB" sz="2400" b="1" dirty="0" err="1">
                <a:solidFill>
                  <a:schemeClr val="bg1"/>
                </a:solidFill>
              </a:rPr>
              <a:t>Huvikeskuses</a:t>
            </a:r>
            <a:endParaRPr lang="en-GB" sz="2400" b="1" dirty="0">
              <a:solidFill>
                <a:schemeClr val="bg1"/>
              </a:solidFill>
            </a:endParaRPr>
          </a:p>
          <a:p>
            <a:r>
              <a:rPr lang="en-GB" sz="2400" b="1" dirty="0" err="1">
                <a:solidFill>
                  <a:schemeClr val="bg1"/>
                </a:solidFill>
              </a:rPr>
              <a:t>Nelgi</a:t>
            </a:r>
            <a:r>
              <a:rPr lang="en-GB" sz="2400" b="1" dirty="0">
                <a:solidFill>
                  <a:schemeClr val="bg1"/>
                </a:solidFill>
              </a:rPr>
              <a:t> tee 1</a:t>
            </a:r>
          </a:p>
          <a:p>
            <a:endParaRPr lang="en-GB" sz="2400" dirty="0">
              <a:solidFill>
                <a:schemeClr val="bg1"/>
              </a:solidFill>
            </a:endParaRPr>
          </a:p>
          <a:p>
            <a:r>
              <a:rPr lang="en-GB" sz="2400" b="1" dirty="0">
                <a:solidFill>
                  <a:schemeClr val="bg1"/>
                </a:solidFill>
              </a:rPr>
              <a:t>VPÜ </a:t>
            </a:r>
            <a:r>
              <a:rPr lang="en-GB" sz="2400" b="1" dirty="0" err="1">
                <a:solidFill>
                  <a:schemeClr val="bg1"/>
                </a:solidFill>
              </a:rPr>
              <a:t>aastaaruande</a:t>
            </a:r>
            <a:r>
              <a:rPr lang="en-GB" sz="2400" b="1" dirty="0">
                <a:solidFill>
                  <a:schemeClr val="bg1"/>
                </a:solidFill>
              </a:rPr>
              <a:t> </a:t>
            </a:r>
            <a:r>
              <a:rPr lang="en-GB" sz="2400" b="1" dirty="0" err="1">
                <a:solidFill>
                  <a:schemeClr val="bg1"/>
                </a:solidFill>
              </a:rPr>
              <a:t>kinnitamine</a:t>
            </a:r>
            <a:endParaRPr lang="en-GB" sz="2400" b="1" dirty="0">
              <a:solidFill>
                <a:schemeClr val="bg1"/>
              </a:solidFill>
            </a:endParaRPr>
          </a:p>
          <a:p>
            <a:r>
              <a:rPr lang="en-GB" sz="2400" b="1" dirty="0">
                <a:solidFill>
                  <a:schemeClr val="bg1"/>
                </a:solidFill>
              </a:rPr>
              <a:t>VPÜ </a:t>
            </a:r>
            <a:r>
              <a:rPr lang="en-GB" sz="2400" b="1" dirty="0" err="1">
                <a:solidFill>
                  <a:schemeClr val="bg1"/>
                </a:solidFill>
              </a:rPr>
              <a:t>juhtorganite</a:t>
            </a:r>
            <a:r>
              <a:rPr lang="en-GB" sz="2400" b="1" dirty="0">
                <a:solidFill>
                  <a:schemeClr val="bg1"/>
                </a:solidFill>
              </a:rPr>
              <a:t>  </a:t>
            </a:r>
            <a:r>
              <a:rPr lang="en-GB" sz="2400" b="1" dirty="0" err="1">
                <a:solidFill>
                  <a:schemeClr val="bg1"/>
                </a:solidFill>
              </a:rPr>
              <a:t>valimine</a:t>
            </a:r>
            <a:endParaRPr lang="en-GB" sz="2400" b="1" dirty="0">
              <a:solidFill>
                <a:schemeClr val="bg1"/>
              </a:solidFill>
            </a:endParaRPr>
          </a:p>
          <a:p>
            <a:endParaRPr lang="en-GB" dirty="0"/>
          </a:p>
          <a:p>
            <a:r>
              <a:rPr lang="en-GB" sz="2400" b="1" dirty="0" err="1">
                <a:solidFill>
                  <a:schemeClr val="bg1"/>
                </a:solidFill>
              </a:rPr>
              <a:t>Esineb</a:t>
            </a:r>
            <a:r>
              <a:rPr lang="en-GB" sz="2400" b="1" dirty="0">
                <a:solidFill>
                  <a:schemeClr val="bg1"/>
                </a:solidFill>
              </a:rPr>
              <a:t> </a:t>
            </a:r>
            <a:r>
              <a:rPr lang="en-GB" sz="2400" b="1" dirty="0" err="1">
                <a:solidFill>
                  <a:schemeClr val="bg1"/>
                </a:solidFill>
              </a:rPr>
              <a:t>Jõelähtme</a:t>
            </a:r>
            <a:r>
              <a:rPr lang="en-GB" sz="2400" b="1" dirty="0">
                <a:solidFill>
                  <a:schemeClr val="bg1"/>
                </a:solidFill>
              </a:rPr>
              <a:t> </a:t>
            </a:r>
            <a:r>
              <a:rPr lang="en-GB" sz="2400" b="1" dirty="0" err="1">
                <a:solidFill>
                  <a:schemeClr val="bg1"/>
                </a:solidFill>
              </a:rPr>
              <a:t>segakoor</a:t>
            </a:r>
            <a:endParaRPr lang="en-GB" sz="2400" b="1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ADA271CD-3011-4A05-B4A3-80F1794684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815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4" name="Pealkiri 13">
            <a:extLst>
              <a:ext uri="{FF2B5EF4-FFF2-40B4-BE49-F238E27FC236}">
                <a16:creationId xmlns:a16="http://schemas.microsoft.com/office/drawing/2014/main" id="{416D269E-3CBB-1623-58E7-2EB466D0B4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111" y="76798"/>
            <a:ext cx="5950639" cy="2133599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GB" sz="3600" b="1" dirty="0">
                <a:solidFill>
                  <a:schemeClr val="bg1"/>
                </a:solidFill>
              </a:rPr>
              <a:t>Viimsi </a:t>
            </a:r>
            <a:r>
              <a:rPr lang="en-GB" sz="3600" b="1" dirty="0" err="1">
                <a:solidFill>
                  <a:schemeClr val="bg1"/>
                </a:solidFill>
              </a:rPr>
              <a:t>Pensionäride</a:t>
            </a:r>
            <a:r>
              <a:rPr lang="en-GB" sz="3600" b="1" dirty="0">
                <a:solidFill>
                  <a:schemeClr val="bg1"/>
                </a:solidFill>
              </a:rPr>
              <a:t> </a:t>
            </a:r>
            <a:r>
              <a:rPr lang="en-GB" sz="3600" b="1" dirty="0" err="1">
                <a:solidFill>
                  <a:schemeClr val="bg1"/>
                </a:solidFill>
              </a:rPr>
              <a:t>Ühenduse</a:t>
            </a:r>
            <a:r>
              <a:rPr lang="en-GB" b="1" dirty="0">
                <a:solidFill>
                  <a:schemeClr val="bg1"/>
                </a:solidFill>
              </a:rPr>
              <a:t> </a:t>
            </a:r>
            <a:br>
              <a:rPr lang="en-GB" b="1" dirty="0">
                <a:solidFill>
                  <a:schemeClr val="bg1"/>
                </a:solidFill>
              </a:rPr>
            </a:br>
            <a:r>
              <a:rPr lang="en-GB" sz="6700" b="1" dirty="0">
                <a:solidFill>
                  <a:schemeClr val="bg1"/>
                </a:solidFill>
              </a:rPr>
              <a:t>ÜLDKOOSOLEK</a:t>
            </a:r>
            <a:endParaRPr lang="et-EE" b="1" dirty="0">
              <a:solidFill>
                <a:srgbClr val="FFFF00"/>
              </a:solidFill>
            </a:endParaRPr>
          </a:p>
        </p:txBody>
      </p:sp>
      <p:sp>
        <p:nvSpPr>
          <p:cNvPr id="15" name="Ristkülik: ümarnurkne 14">
            <a:extLst>
              <a:ext uri="{FF2B5EF4-FFF2-40B4-BE49-F238E27FC236}">
                <a16:creationId xmlns:a16="http://schemas.microsoft.com/office/drawing/2014/main" id="{F97396E1-6816-1524-A1B5-297D6290E8D7}"/>
              </a:ext>
            </a:extLst>
          </p:cNvPr>
          <p:cNvSpPr/>
          <p:nvPr/>
        </p:nvSpPr>
        <p:spPr>
          <a:xfrm>
            <a:off x="11518900" y="5794513"/>
            <a:ext cx="673100" cy="1063487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pic>
        <p:nvPicPr>
          <p:cNvPr id="12" name="Pilt 11" descr="Pilt, millel on kujutatud lind, puu, õues, ürgne loodus&#10;&#10;Tehisintellekti genereeritud sisu võib olla ebatõene.">
            <a:extLst>
              <a:ext uri="{FF2B5EF4-FFF2-40B4-BE49-F238E27FC236}">
                <a16:creationId xmlns:a16="http://schemas.microsoft.com/office/drawing/2014/main" id="{00768DFA-34E3-F5B5-038E-3566D653C10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50" y="0"/>
            <a:ext cx="7280909" cy="6873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259508"/>
      </p:ext>
    </p:extLst>
  </p:cSld>
  <p:clrMapOvr>
    <a:masterClrMapping/>
  </p:clrMapOvr>
</p:sld>
</file>

<file path=ppt/theme/theme1.xml><?xml version="1.0" encoding="utf-8"?>
<a:theme xmlns:a="http://schemas.openxmlformats.org/drawingml/2006/main" name="HeadlinesVTI">
  <a:themeElements>
    <a:clrScheme name="AnalogousFromLightSeedLeftStep">
      <a:dk1>
        <a:srgbClr val="000000"/>
      </a:dk1>
      <a:lt1>
        <a:srgbClr val="FFFFFF"/>
      </a:lt1>
      <a:dk2>
        <a:srgbClr val="3C2441"/>
      </a:dk2>
      <a:lt2>
        <a:srgbClr val="E2E5E8"/>
      </a:lt2>
      <a:accent1>
        <a:srgbClr val="C49B6D"/>
      </a:accent1>
      <a:accent2>
        <a:srgbClr val="C67B72"/>
      </a:accent2>
      <a:accent3>
        <a:srgbClr val="D18CA1"/>
      </a:accent3>
      <a:accent4>
        <a:srgbClr val="C672B0"/>
      </a:accent4>
      <a:accent5>
        <a:srgbClr val="C78CD1"/>
      </a:accent5>
      <a:accent6>
        <a:srgbClr val="9772C6"/>
      </a:accent6>
      <a:hlink>
        <a:srgbClr val="6184AA"/>
      </a:hlink>
      <a:folHlink>
        <a:srgbClr val="7F7F7F"/>
      </a:folHlink>
    </a:clrScheme>
    <a:fontScheme name="Custom 211">
      <a:majorFont>
        <a:latin typeface="Sitka Banner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8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6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VTI" id="{66EB4A02-0C0F-47F1-9F48-4E6882B9F967}" vid="{F3552358-4452-4FDA-9568-4F5DA32F7A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26</Words>
  <Application>Microsoft Office PowerPoint</Application>
  <PresentationFormat>Laiekraan</PresentationFormat>
  <Paragraphs>10</Paragraphs>
  <Slides>1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</vt:i4>
      </vt:variant>
    </vt:vector>
  </HeadingPairs>
  <TitlesOfParts>
    <vt:vector size="5" baseType="lpstr">
      <vt:lpstr>Arial</vt:lpstr>
      <vt:lpstr>Avenir Next LT Pro</vt:lpstr>
      <vt:lpstr>Sitka Banner</vt:lpstr>
      <vt:lpstr>HeadlinesVTI</vt:lpstr>
      <vt:lpstr>Viimsi Pensionäride Ühenduse  ÜLDKOOSOLEK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VPÜ sügispidu</dc:title>
  <dc:creator>JakoTest</dc:creator>
  <cp:lastModifiedBy>Viimsi Seeniorid</cp:lastModifiedBy>
  <cp:revision>8</cp:revision>
  <dcterms:created xsi:type="dcterms:W3CDTF">2023-09-15T08:21:11Z</dcterms:created>
  <dcterms:modified xsi:type="dcterms:W3CDTF">2025-03-18T13:47:01Z</dcterms:modified>
</cp:coreProperties>
</file>